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3994F-20E8-4FAE-891A-CBAE82C95624}" type="datetimeFigureOut">
              <a:rPr lang="en-IN" smtClean="0"/>
              <a:t>11-04-2016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16FEC-D9F0-4C21-B0EE-152C97A889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54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62000"/>
            <a:ext cx="6772275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944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E710-C236-48F3-A93B-2E65AE1DF1B7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36CD-DF5A-4DB4-9F09-5EC687263ADA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DF21-BE34-4425-AC72-3FA900F3ED34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D5CD-544F-482C-ADBA-556B1F6C3D6E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12AE2-A419-4CF5-A2FA-317601A01994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A8287-F13D-4C55-A90B-F251B126C7AC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E4A2-0A0D-4A94-A7E7-FC0F12E3B21A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EA5E-725F-42D9-9E35-6E24551A04AA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0F31-6C19-4F37-B769-17A1DC1C6D4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D244F-3CF8-418C-B936-EEE3B55D36B3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97CD8-AF4C-42B1-A511-1E7C6C9334AA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9137396" y="6446835"/>
            <a:ext cx="1237034" cy="194596"/>
          </a:xfrm>
          <a:prstGeom prst="rect">
            <a:avLst/>
          </a:prstGeom>
          <a:noFill/>
          <a:ln>
            <a:noFill/>
          </a:ln>
        </p:spPr>
        <p:txBody>
          <a:bodyPr lIns="34290" tIns="34290" rIns="34290" bIns="34290" anchor="t" anchorCtr="0">
            <a:noAutofit/>
          </a:bodyPr>
          <a:lstStyle/>
          <a:p>
            <a:pPr algn="ctr">
              <a:lnSpc>
                <a:spcPct val="119642"/>
              </a:lnSpc>
            </a:pPr>
            <a:r>
              <a:rPr lang="en-US" sz="81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Department of ECE</a:t>
            </a:r>
          </a:p>
        </p:txBody>
      </p:sp>
      <p:sp>
        <p:nvSpPr>
          <p:cNvPr id="34" name="Shape 34"/>
          <p:cNvSpPr txBox="1"/>
          <p:nvPr/>
        </p:nvSpPr>
        <p:spPr>
          <a:xfrm>
            <a:off x="2175924" y="1010653"/>
            <a:ext cx="7656818" cy="4316930"/>
          </a:xfrm>
          <a:prstGeom prst="rect">
            <a:avLst/>
          </a:prstGeom>
          <a:noFill/>
          <a:ln>
            <a:noFill/>
          </a:ln>
        </p:spPr>
        <p:txBody>
          <a:bodyPr lIns="34290" tIns="34290" rIns="34290" bIns="34290" anchor="t" anchorCtr="0">
            <a:noAutofit/>
          </a:bodyPr>
          <a:lstStyle/>
          <a:p>
            <a:pPr lvl="0" algn="ctr">
              <a:lnSpc>
                <a:spcPct val="120138"/>
              </a:lnSpc>
            </a:pPr>
            <a:r>
              <a:rPr lang="en-US" sz="2160" b="1" dirty="0"/>
              <a:t>Project </a:t>
            </a:r>
            <a:r>
              <a:rPr lang="en-US" sz="2160" b="1" dirty="0" smtClean="0"/>
              <a:t>Review-2</a:t>
            </a:r>
            <a:endParaRPr lang="en-US" sz="2160" b="1" dirty="0"/>
          </a:p>
          <a:p>
            <a:pPr algn="ctr">
              <a:lnSpc>
                <a:spcPct val="120138"/>
              </a:lnSpc>
              <a:spcBef>
                <a:spcPts val="1080"/>
              </a:spcBef>
            </a:pPr>
            <a:r>
              <a:rPr lang="en-US" i="1" dirty="0"/>
              <a:t>on</a:t>
            </a:r>
          </a:p>
          <a:p>
            <a:pPr algn="ctr">
              <a:lnSpc>
                <a:spcPct val="120138"/>
              </a:lnSpc>
              <a:spcBef>
                <a:spcPts val="1080"/>
              </a:spcBef>
            </a:pPr>
            <a:r>
              <a:rPr lang="en-US" sz="2160" b="1" dirty="0" smtClean="0"/>
              <a:t>Gesture Based Virtual Reality Systems</a:t>
            </a:r>
            <a:endParaRPr lang="en-US" sz="2160" b="1" dirty="0"/>
          </a:p>
          <a:p>
            <a:pPr lvl="0" algn="ctr">
              <a:lnSpc>
                <a:spcPct val="120138"/>
              </a:lnSpc>
            </a:pPr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lnSpc>
                <a:spcPct val="120138"/>
              </a:lnSpc>
            </a:pPr>
            <a:endParaRPr lang="en-US" b="1" dirty="0"/>
          </a:p>
          <a:p>
            <a:pPr lvl="0" algn="ctr">
              <a:lnSpc>
                <a:spcPct val="120138"/>
              </a:lnSpc>
            </a:pP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dirty="0" smtClean="0"/>
              <a:t>Shyam S </a:t>
            </a:r>
            <a:r>
              <a:rPr lang="en-IN" dirty="0"/>
              <a:t>(</a:t>
            </a:r>
            <a:r>
              <a:rPr lang="en-IN" dirty="0" smtClean="0"/>
              <a:t>1041210549, Y4)</a:t>
            </a:r>
            <a:r>
              <a:rPr lang="en-US" dirty="0"/>
              <a:t/>
            </a:r>
            <a:br>
              <a:rPr lang="en-US" dirty="0"/>
            </a:br>
            <a:r>
              <a:rPr lang="fi-FI" dirty="0" smtClean="0"/>
              <a:t>Mohammed Sadique </a:t>
            </a:r>
            <a:r>
              <a:rPr lang="fi-FI" dirty="0"/>
              <a:t>(</a:t>
            </a:r>
            <a:r>
              <a:rPr lang="fi-FI" dirty="0" smtClean="0"/>
              <a:t>1041210566, Y4)</a:t>
            </a:r>
            <a:endParaRPr lang="fi-FI" dirty="0"/>
          </a:p>
          <a:p>
            <a:pPr lvl="0" algn="ctr">
              <a:lnSpc>
                <a:spcPct val="120138"/>
              </a:lnSpc>
            </a:pPr>
            <a:r>
              <a:rPr lang="en-IN" dirty="0" err="1" smtClean="0"/>
              <a:t>Geetha</a:t>
            </a:r>
            <a:r>
              <a:rPr lang="en-IN" dirty="0" smtClean="0"/>
              <a:t> R </a:t>
            </a:r>
            <a:r>
              <a:rPr lang="en-IN" dirty="0"/>
              <a:t>(</a:t>
            </a:r>
            <a:r>
              <a:rPr lang="en-IN" dirty="0" smtClean="0"/>
              <a:t>1041210579, Y4)</a:t>
            </a:r>
            <a:endParaRPr lang="en-IN" dirty="0"/>
          </a:p>
          <a:p>
            <a:pPr lvl="0" algn="ctr">
              <a:lnSpc>
                <a:spcPct val="120138"/>
              </a:lnSpc>
            </a:pPr>
            <a:endParaRPr lang="en-US" dirty="0"/>
          </a:p>
          <a:p>
            <a:pPr lvl="0" algn="ctr">
              <a:lnSpc>
                <a:spcPct val="120138"/>
              </a:lnSpc>
            </a:pPr>
            <a:r>
              <a:rPr lang="en-US" i="1" dirty="0"/>
              <a:t>Under the guidance of</a:t>
            </a:r>
          </a:p>
          <a:p>
            <a:pPr lvl="0" algn="ctr">
              <a:lnSpc>
                <a:spcPct val="120138"/>
              </a:lnSpc>
            </a:pPr>
            <a:r>
              <a:rPr lang="en-US" dirty="0" smtClean="0"/>
              <a:t>Mr. </a:t>
            </a:r>
            <a:r>
              <a:rPr lang="en-US" dirty="0" err="1" smtClean="0"/>
              <a:t>M.Maria</a:t>
            </a:r>
            <a:r>
              <a:rPr lang="en-US" dirty="0" smtClean="0"/>
              <a:t> Dominic  </a:t>
            </a:r>
            <a:r>
              <a:rPr lang="en-US" dirty="0" err="1" smtClean="0"/>
              <a:t>Savio</a:t>
            </a:r>
            <a:endParaRPr lang="en-US" dirty="0"/>
          </a:p>
          <a:p>
            <a:pPr lvl="0" algn="ctr">
              <a:lnSpc>
                <a:spcPct val="120138"/>
              </a:lnSpc>
            </a:pPr>
            <a:r>
              <a:rPr lang="en-US" dirty="0"/>
              <a:t>Assistant Professor </a:t>
            </a:r>
            <a:r>
              <a:rPr lang="en-US" dirty="0" smtClean="0"/>
              <a:t>(O.G</a:t>
            </a:r>
            <a:r>
              <a:rPr lang="en-US" dirty="0"/>
              <a:t>), Department of ECE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462" y="5163498"/>
            <a:ext cx="1268899" cy="12688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4324" y="6356349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74"/>
            <a:ext cx="3904101" cy="222809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59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Tridef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49" y="2767263"/>
            <a:ext cx="6657427" cy="29794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913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sweetfx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15" y="2194053"/>
            <a:ext cx="6087979" cy="34228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046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Android platform.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Head tracking is successfully implemented using </a:t>
            </a:r>
            <a:r>
              <a:rPr lang="en-IN" dirty="0" err="1" smtClean="0"/>
              <a:t>DragonBoard</a:t>
            </a:r>
            <a:r>
              <a:rPr lang="en-IN" dirty="0" smtClean="0"/>
              <a:t> 410C and android VR app is successfully run.</a:t>
            </a:r>
          </a:p>
          <a:p>
            <a:r>
              <a:rPr lang="en-IN" dirty="0" smtClean="0"/>
              <a:t>To integrate the GY-521 with </a:t>
            </a:r>
            <a:r>
              <a:rPr lang="en-IN" dirty="0" err="1" smtClean="0"/>
              <a:t>dragonboard</a:t>
            </a:r>
            <a:r>
              <a:rPr lang="en-IN" dirty="0" smtClean="0"/>
              <a:t> kernel level changes is needed.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29" y="3283488"/>
            <a:ext cx="4340492" cy="24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9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1.	Change the directory to the source root                                                                            </a:t>
            </a:r>
          </a:p>
          <a:p>
            <a:r>
              <a:rPr lang="en-IN" dirty="0" err="1"/>
              <a:t>cd$BUILDROOT</a:t>
            </a:r>
            <a:r>
              <a:rPr lang="en-IN" dirty="0"/>
              <a:t>                                                                                                                            source build/envsetup.sh </a:t>
            </a:r>
          </a:p>
          <a:p>
            <a:r>
              <a:rPr lang="en-IN" dirty="0"/>
              <a:t>       lunch msm8916_64-userdebug </a:t>
            </a:r>
          </a:p>
          <a:p>
            <a:r>
              <a:rPr lang="en-IN" dirty="0"/>
              <a:t>2.	To launch the kernel configuration and run the command                                                                                          </a:t>
            </a:r>
          </a:p>
          <a:p>
            <a:r>
              <a:rPr lang="en-IN" dirty="0"/>
              <a:t>Make -j8 </a:t>
            </a:r>
            <a:r>
              <a:rPr lang="en-IN" dirty="0" err="1"/>
              <a:t>kernelconfig</a:t>
            </a:r>
            <a:r>
              <a:rPr lang="en-IN" dirty="0"/>
              <a:t>                                                                                                                        Where -j8 depends on the Linux machine cores; change accordingly.</a:t>
            </a:r>
          </a:p>
          <a:p>
            <a:r>
              <a:rPr lang="en-IN" dirty="0"/>
              <a:t>In the configuration window we have to select Linux/arm64 3.10.49 kernel configuration. Then the following steps has to be done.</a:t>
            </a:r>
          </a:p>
          <a:p>
            <a:r>
              <a:rPr lang="en-IN" dirty="0"/>
              <a:t>•	Menu →  Select Device Drivers →    Industrial I/O support  →  Gyro521 →  MPU 6050</a:t>
            </a:r>
          </a:p>
          <a:p>
            <a:r>
              <a:rPr lang="en-IN" dirty="0"/>
              <a:t>•	Build kernel configuration as gyroscope to detect head motion.</a:t>
            </a:r>
          </a:p>
          <a:p>
            <a:r>
              <a:rPr lang="en-IN" dirty="0"/>
              <a:t>•	Save and exit from the kernel </a:t>
            </a:r>
            <a:r>
              <a:rPr lang="en-IN" dirty="0" err="1"/>
              <a:t>config</a:t>
            </a:r>
            <a:r>
              <a:rPr lang="en-IN" dirty="0"/>
              <a:t> menu.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If we are adding a new driver on our own we need to make changes to </a:t>
            </a:r>
            <a:r>
              <a:rPr lang="en-IN" dirty="0" err="1"/>
              <a:t>Makefile</a:t>
            </a:r>
            <a:r>
              <a:rPr lang="en-IN" dirty="0"/>
              <a:t> and </a:t>
            </a:r>
            <a:r>
              <a:rPr lang="en-IN" dirty="0" err="1"/>
              <a:t>Kconfig</a:t>
            </a:r>
            <a:r>
              <a:rPr lang="en-IN" dirty="0"/>
              <a:t> to find the new entries in the kernel </a:t>
            </a:r>
            <a:r>
              <a:rPr lang="en-IN" dirty="0" err="1"/>
              <a:t>config</a:t>
            </a:r>
            <a:r>
              <a:rPr lang="en-IN" dirty="0"/>
              <a:t> screen, driver files need to be added in the same directory as well. </a:t>
            </a:r>
          </a:p>
          <a:p>
            <a:r>
              <a:rPr lang="en-IN" dirty="0"/>
              <a:t>•	Then Open kernel/arch/arm64/boot/</a:t>
            </a:r>
            <a:r>
              <a:rPr lang="en-IN" dirty="0" err="1"/>
              <a:t>dts</a:t>
            </a:r>
            <a:r>
              <a:rPr lang="en-IN" dirty="0"/>
              <a:t>/</a:t>
            </a:r>
            <a:r>
              <a:rPr lang="en-IN" dirty="0" err="1"/>
              <a:t>qcom</a:t>
            </a:r>
            <a:r>
              <a:rPr lang="en-IN" dirty="0"/>
              <a:t>/apq8016-sbc.dtsi and add the code as follows.</a:t>
            </a:r>
          </a:p>
          <a:p>
            <a:r>
              <a:rPr lang="en-IN" dirty="0"/>
              <a:t>         mpu6050  </a:t>
            </a:r>
          </a:p>
          <a:p>
            <a:r>
              <a:rPr lang="en-IN" dirty="0"/>
              <a:t>                 {</a:t>
            </a:r>
          </a:p>
          <a:p>
            <a:r>
              <a:rPr lang="en-IN" dirty="0"/>
              <a:t>                  compatible = "</a:t>
            </a:r>
            <a:r>
              <a:rPr lang="en-IN" dirty="0" err="1"/>
              <a:t>taos</a:t>
            </a:r>
            <a:r>
              <a:rPr lang="en-IN" dirty="0"/>
              <a:t>, mpu6050"; </a:t>
            </a:r>
          </a:p>
          <a:p>
            <a:r>
              <a:rPr lang="en-IN" dirty="0"/>
              <a:t>                  </a:t>
            </a:r>
            <a:r>
              <a:rPr lang="en-IN" dirty="0" err="1"/>
              <a:t>reg</a:t>
            </a:r>
            <a:r>
              <a:rPr lang="en-IN" dirty="0"/>
              <a:t> = &lt;0x29&gt;;</a:t>
            </a:r>
          </a:p>
          <a:p>
            <a:r>
              <a:rPr lang="en-IN" dirty="0"/>
              <a:t>                        };</a:t>
            </a:r>
          </a:p>
          <a:p>
            <a:endParaRPr lang="en-IN" dirty="0"/>
          </a:p>
          <a:p>
            <a:r>
              <a:rPr lang="en-IN" dirty="0"/>
              <a:t>•	Save the file and then run the command: </a:t>
            </a:r>
          </a:p>
          <a:p>
            <a:r>
              <a:rPr lang="en-IN" dirty="0"/>
              <a:t>            Make -j8 </a:t>
            </a:r>
            <a:r>
              <a:rPr lang="en-IN" dirty="0" err="1"/>
              <a:t>bootimage</a:t>
            </a:r>
            <a:r>
              <a:rPr lang="en-IN" dirty="0"/>
              <a:t> </a:t>
            </a:r>
          </a:p>
          <a:p>
            <a:r>
              <a:rPr lang="en-IN" dirty="0"/>
              <a:t>            </a:t>
            </a:r>
            <a:r>
              <a:rPr lang="en-IN" dirty="0" err="1"/>
              <a:t>boot.img</a:t>
            </a:r>
            <a:r>
              <a:rPr lang="en-IN" dirty="0"/>
              <a:t> will be generated at out/target/product/msm8916_64/</a:t>
            </a:r>
            <a:r>
              <a:rPr lang="en-IN" dirty="0" err="1"/>
              <a:t>boot.img</a:t>
            </a:r>
            <a:r>
              <a:rPr lang="en-IN" dirty="0"/>
              <a:t>.</a:t>
            </a:r>
          </a:p>
          <a:p>
            <a:r>
              <a:rPr lang="en-IN" dirty="0"/>
              <a:t>•	Now the kernel configuration done with required modifications.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1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4425"/>
            <a:ext cx="6521110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Software Design Plan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Softwares</a:t>
            </a:r>
            <a:r>
              <a:rPr lang="en-IN" dirty="0"/>
              <a:t> used are </a:t>
            </a:r>
            <a:r>
              <a:rPr lang="en-IN" dirty="0" err="1"/>
              <a:t>Tridef</a:t>
            </a:r>
            <a:r>
              <a:rPr lang="en-IN" dirty="0"/>
              <a:t>, </a:t>
            </a:r>
            <a:r>
              <a:rPr lang="en-IN" dirty="0" err="1"/>
              <a:t>SweetFX,Arduino</a:t>
            </a:r>
            <a:r>
              <a:rPr lang="en-IN" dirty="0"/>
              <a:t> programming interface.</a:t>
            </a:r>
          </a:p>
          <a:p>
            <a:r>
              <a:rPr lang="en-IN" dirty="0" err="1"/>
              <a:t>Tridef</a:t>
            </a:r>
            <a:r>
              <a:rPr lang="en-IN" dirty="0"/>
              <a:t> is a indie developed graphics injector. Injectors are </a:t>
            </a:r>
            <a:r>
              <a:rPr lang="en-IN" dirty="0" err="1"/>
              <a:t>softwares</a:t>
            </a:r>
            <a:r>
              <a:rPr lang="en-IN" dirty="0"/>
              <a:t> that highjack GPU pipe lines make necessary modification to the video data and sends it back to the pipe </a:t>
            </a:r>
            <a:r>
              <a:rPr lang="en-IN" dirty="0" err="1"/>
              <a:t>line.This</a:t>
            </a:r>
            <a:r>
              <a:rPr lang="en-IN" dirty="0"/>
              <a:t> software is used to simulate a Side by Side 3D output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80B37-3601-423A-919F-1FB2FDD4C539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Software Design Plan-2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057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 err="1"/>
              <a:t>SweetFx</a:t>
            </a:r>
            <a:r>
              <a:rPr lang="en-IN" dirty="0"/>
              <a:t> is a set of libraries that were designed by open source </a:t>
            </a:r>
            <a:r>
              <a:rPr lang="en-IN" dirty="0" err="1"/>
              <a:t>Modding</a:t>
            </a:r>
            <a:r>
              <a:rPr lang="en-IN" dirty="0"/>
              <a:t> communities to improve textures and filters of a program. We are using this to create the vignette effect to account for lens distortion. Originally used by </a:t>
            </a:r>
            <a:r>
              <a:rPr lang="en-IN" dirty="0" err="1"/>
              <a:t>modders</a:t>
            </a:r>
            <a:r>
              <a:rPr lang="en-IN" dirty="0"/>
              <a:t> to create scope like effect for applications , we are using it for different purpose .</a:t>
            </a:r>
          </a:p>
          <a:p>
            <a:r>
              <a:rPr lang="en-IN" dirty="0"/>
              <a:t>Arduino programming interface is used to code Arduino for control applications.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7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Software Design Plan-3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dragon Board must also be programmed and kernel level changes must be made to force android to accepts inputs of gyroscope via low speed expansion I2C ports.</a:t>
            </a:r>
          </a:p>
          <a:p>
            <a:r>
              <a:rPr lang="en-IN" dirty="0"/>
              <a:t>For Tech Demo we are planning to use Google earth ,</a:t>
            </a:r>
            <a:r>
              <a:rPr lang="en-IN" dirty="0" smtClean="0"/>
              <a:t> </a:t>
            </a:r>
            <a:r>
              <a:rPr lang="en-IN" dirty="0"/>
              <a:t>Mirrors </a:t>
            </a:r>
            <a:r>
              <a:rPr lang="en-IN" dirty="0" smtClean="0"/>
              <a:t>edge ,</a:t>
            </a:r>
            <a:r>
              <a:rPr lang="en-IN" dirty="0" err="1" smtClean="0"/>
              <a:t>Lumion</a:t>
            </a:r>
            <a:r>
              <a:rPr lang="en-IN" smtClean="0"/>
              <a:t> 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729789"/>
            <a:ext cx="6356684" cy="24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Progress PC-Platform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windows Platform we have made progress on Gesture , we have done user hand tracking using GY-521 and Arduino Leonardo.</a:t>
            </a:r>
          </a:p>
          <a:p>
            <a:r>
              <a:rPr lang="en-IN" dirty="0" smtClean="0"/>
              <a:t>We have processed the video feed of DirectX programs to account for chromic abbreviation, Lens distortion and issues like field of view is addressed.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8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connections are first made as shown in below picture , Then use DMP MPU6050 calibration sketch available in Arduino libraries to calculate the offset.</a:t>
            </a:r>
          </a:p>
          <a:p>
            <a:r>
              <a:rPr lang="en-IN" dirty="0" smtClean="0"/>
              <a:t>Please note that this offset differs widely with each chip of gy-521 is made and this method is a must for calibration.</a:t>
            </a:r>
          </a:p>
          <a:p>
            <a:r>
              <a:rPr lang="en-IN" dirty="0" smtClean="0"/>
              <a:t>Now a serial reader of GY-521 from Arduino libraries is used from the input X axis and Y axis is initialized to a variable. Using IF conditional statements keyboard commands is executed.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Picture and video of Hand Tracking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8627" y="1146771"/>
            <a:ext cx="3263503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VID_20160303_1807533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1457" y="1909873"/>
            <a:ext cx="5804269" cy="28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4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processing for HMD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First the DirectX program is injected with Program called </a:t>
            </a:r>
            <a:r>
              <a:rPr lang="en-IN" dirty="0" err="1" smtClean="0"/>
              <a:t>Tridef</a:t>
            </a:r>
            <a:r>
              <a:rPr lang="en-IN" dirty="0" smtClean="0"/>
              <a:t> 3D.This output absorbed from GPU pipeline is used to create a slightly altered view of the image in such a way it appears the camera is focusing on the object in slightly different angle. This image is used to create the SBS format.</a:t>
            </a:r>
          </a:p>
          <a:p>
            <a:r>
              <a:rPr lang="en-IN" dirty="0" smtClean="0"/>
              <a:t>Now this feed must be processed in such a way its quality is not altered by aspherical bifocal lens.</a:t>
            </a:r>
          </a:p>
          <a:p>
            <a:r>
              <a:rPr lang="en-IN" dirty="0" smtClean="0"/>
              <a:t>For This a program called </a:t>
            </a:r>
            <a:r>
              <a:rPr lang="en-IN" dirty="0" err="1" smtClean="0"/>
              <a:t>sweetFX</a:t>
            </a:r>
            <a:r>
              <a:rPr lang="en-IN" dirty="0" smtClean="0"/>
              <a:t> is used , Here 2 codes are adopted from open source community of </a:t>
            </a:r>
            <a:r>
              <a:rPr lang="en-IN" dirty="0" err="1" smtClean="0"/>
              <a:t>sweetFX</a:t>
            </a:r>
            <a:r>
              <a:rPr lang="en-IN" dirty="0" smtClean="0"/>
              <a:t> , They are chromic abbreviation and Vignette or famously know in oculus terms as barrel Distortion.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Normal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A658-E165-4E87-8A1E-DB49C7346B1B}" type="datetime1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Gesture Based VR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41" y="2096036"/>
            <a:ext cx="5919537" cy="332811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49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</TotalTime>
  <Words>595</Words>
  <Application>Microsoft Office PowerPoint</Application>
  <PresentationFormat>Widescreen</PresentationFormat>
  <Paragraphs>103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Arial</vt:lpstr>
      <vt:lpstr>Calibri Light</vt:lpstr>
      <vt:lpstr>Office Theme</vt:lpstr>
      <vt:lpstr>PowerPoint Presentation</vt:lpstr>
      <vt:lpstr>Software Design Plan</vt:lpstr>
      <vt:lpstr>Software Design Plan-2</vt:lpstr>
      <vt:lpstr>Software Design Plan-3</vt:lpstr>
      <vt:lpstr>Progress PC-Platform</vt:lpstr>
      <vt:lpstr>Design</vt:lpstr>
      <vt:lpstr>Picture and video of Hand Tracking</vt:lpstr>
      <vt:lpstr>Image processing for HMD</vt:lpstr>
      <vt:lpstr>Output </vt:lpstr>
      <vt:lpstr>PowerPoint Presentation</vt:lpstr>
      <vt:lpstr>PowerPoint Presentation</vt:lpstr>
      <vt:lpstr>Android platform.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shyam</dc:creator>
  <cp:lastModifiedBy>siva shyam</cp:lastModifiedBy>
  <cp:revision>22</cp:revision>
  <dcterms:created xsi:type="dcterms:W3CDTF">2016-03-16T03:19:32Z</dcterms:created>
  <dcterms:modified xsi:type="dcterms:W3CDTF">2016-04-11T00:50:36Z</dcterms:modified>
</cp:coreProperties>
</file>